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5" r:id="rId6"/>
    <p:sldId id="259" r:id="rId7"/>
    <p:sldId id="266" r:id="rId8"/>
    <p:sldId id="262" r:id="rId9"/>
    <p:sldId id="268" r:id="rId10"/>
    <p:sldId id="267" r:id="rId11"/>
    <p:sldId id="263" r:id="rId12"/>
    <p:sldId id="264" r:id="rId13"/>
    <p:sldId id="26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6E44B1-70A8-4084-9634-186631122D95}" v="98" dt="2022-03-11T19:26:42.3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ianna Lindsay" userId="4c4384f6-e8f4-453a-9062-aa87717ae097" providerId="ADAL" clId="{696E44B1-70A8-4084-9634-186631122D95}"/>
    <pc:docChg chg="undo custSel addSld modSld">
      <pc:chgData name="Brianna Lindsay" userId="4c4384f6-e8f4-453a-9062-aa87717ae097" providerId="ADAL" clId="{696E44B1-70A8-4084-9634-186631122D95}" dt="2022-03-11T19:27:21.220" v="1082" actId="1076"/>
      <pc:docMkLst>
        <pc:docMk/>
      </pc:docMkLst>
      <pc:sldChg chg="addSp delSp modSp mod">
        <pc:chgData name="Brianna Lindsay" userId="4c4384f6-e8f4-453a-9062-aa87717ae097" providerId="ADAL" clId="{696E44B1-70A8-4084-9634-186631122D95}" dt="2022-03-11T08:53:48.648" v="322" actId="1076"/>
        <pc:sldMkLst>
          <pc:docMk/>
          <pc:sldMk cId="3116002541" sldId="256"/>
        </pc:sldMkLst>
        <pc:spChg chg="del mod">
          <ac:chgData name="Brianna Lindsay" userId="4c4384f6-e8f4-453a-9062-aa87717ae097" providerId="ADAL" clId="{696E44B1-70A8-4084-9634-186631122D95}" dt="2022-03-11T08:33:42.026" v="1" actId="478"/>
          <ac:spMkLst>
            <pc:docMk/>
            <pc:sldMk cId="3116002541" sldId="256"/>
            <ac:spMk id="2" creationId="{B7FAE069-AEF6-4942-9B8C-27362351485C}"/>
          </ac:spMkLst>
        </pc:spChg>
        <pc:spChg chg="del">
          <ac:chgData name="Brianna Lindsay" userId="4c4384f6-e8f4-453a-9062-aa87717ae097" providerId="ADAL" clId="{696E44B1-70A8-4084-9634-186631122D95}" dt="2022-03-11T08:33:45.592" v="2" actId="478"/>
          <ac:spMkLst>
            <pc:docMk/>
            <pc:sldMk cId="3116002541" sldId="256"/>
            <ac:spMk id="3" creationId="{1EA3DC3E-8D76-44D6-A60C-B3DD24CBBE00}"/>
          </ac:spMkLst>
        </pc:spChg>
        <pc:picChg chg="add mod">
          <ac:chgData name="Brianna Lindsay" userId="4c4384f6-e8f4-453a-9062-aa87717ae097" providerId="ADAL" clId="{696E44B1-70A8-4084-9634-186631122D95}" dt="2022-03-11T08:53:48.648" v="322" actId="1076"/>
          <ac:picMkLst>
            <pc:docMk/>
            <pc:sldMk cId="3116002541" sldId="256"/>
            <ac:picMk id="5" creationId="{70D3F3D2-F37C-49FA-83D7-BC56C09C515F}"/>
          </ac:picMkLst>
        </pc:picChg>
      </pc:sldChg>
      <pc:sldChg chg="modSp mod">
        <pc:chgData name="Brianna Lindsay" userId="4c4384f6-e8f4-453a-9062-aa87717ae097" providerId="ADAL" clId="{696E44B1-70A8-4084-9634-186631122D95}" dt="2022-03-11T14:34:14.311" v="923" actId="403"/>
        <pc:sldMkLst>
          <pc:docMk/>
          <pc:sldMk cId="466793962" sldId="257"/>
        </pc:sldMkLst>
        <pc:spChg chg="mod">
          <ac:chgData name="Brianna Lindsay" userId="4c4384f6-e8f4-453a-9062-aa87717ae097" providerId="ADAL" clId="{696E44B1-70A8-4084-9634-186631122D95}" dt="2022-03-11T08:58:43.429" v="452" actId="20577"/>
          <ac:spMkLst>
            <pc:docMk/>
            <pc:sldMk cId="466793962" sldId="257"/>
            <ac:spMk id="2" creationId="{26990789-EA67-4D60-9F86-DDE7BD1C2154}"/>
          </ac:spMkLst>
        </pc:spChg>
        <pc:spChg chg="mod">
          <ac:chgData name="Brianna Lindsay" userId="4c4384f6-e8f4-453a-9062-aa87717ae097" providerId="ADAL" clId="{696E44B1-70A8-4084-9634-186631122D95}" dt="2022-03-11T14:34:14.311" v="923" actId="403"/>
          <ac:spMkLst>
            <pc:docMk/>
            <pc:sldMk cId="466793962" sldId="257"/>
            <ac:spMk id="3" creationId="{6D4AB126-A7A9-48AF-9740-81DE6F224A83}"/>
          </ac:spMkLst>
        </pc:spChg>
      </pc:sldChg>
      <pc:sldChg chg="addSp delSp modSp mod">
        <pc:chgData name="Brianna Lindsay" userId="4c4384f6-e8f4-453a-9062-aa87717ae097" providerId="ADAL" clId="{696E44B1-70A8-4084-9634-186631122D95}" dt="2022-03-11T09:14:23.212" v="671" actId="1076"/>
        <pc:sldMkLst>
          <pc:docMk/>
          <pc:sldMk cId="2096784125" sldId="258"/>
        </pc:sldMkLst>
        <pc:spChg chg="mod">
          <ac:chgData name="Brianna Lindsay" userId="4c4384f6-e8f4-453a-9062-aa87717ae097" providerId="ADAL" clId="{696E44B1-70A8-4084-9634-186631122D95}" dt="2022-03-11T08:54:11.199" v="339" actId="122"/>
          <ac:spMkLst>
            <pc:docMk/>
            <pc:sldMk cId="2096784125" sldId="258"/>
            <ac:spMk id="2" creationId="{CB00AB00-5A7A-4270-9A3B-586135C0488A}"/>
          </ac:spMkLst>
        </pc:spChg>
        <pc:spChg chg="del mod">
          <ac:chgData name="Brianna Lindsay" userId="4c4384f6-e8f4-453a-9062-aa87717ae097" providerId="ADAL" clId="{696E44B1-70A8-4084-9634-186631122D95}" dt="2022-03-11T08:34:33.339" v="40" actId="478"/>
          <ac:spMkLst>
            <pc:docMk/>
            <pc:sldMk cId="2096784125" sldId="258"/>
            <ac:spMk id="3" creationId="{D4148787-3E8B-459B-9074-857AB85A36E9}"/>
          </ac:spMkLst>
        </pc:spChg>
        <pc:spChg chg="add mod">
          <ac:chgData name="Brianna Lindsay" userId="4c4384f6-e8f4-453a-9062-aa87717ae097" providerId="ADAL" clId="{696E44B1-70A8-4084-9634-186631122D95}" dt="2022-03-11T08:47:41.721" v="151" actId="1076"/>
          <ac:spMkLst>
            <pc:docMk/>
            <pc:sldMk cId="2096784125" sldId="258"/>
            <ac:spMk id="11" creationId="{0AFB86F5-CB81-4DA9-9031-83A98359BA34}"/>
          </ac:spMkLst>
        </pc:spChg>
        <pc:spChg chg="add mod">
          <ac:chgData name="Brianna Lindsay" userId="4c4384f6-e8f4-453a-9062-aa87717ae097" providerId="ADAL" clId="{696E44B1-70A8-4084-9634-186631122D95}" dt="2022-03-11T08:51:13.425" v="301" actId="1076"/>
          <ac:spMkLst>
            <pc:docMk/>
            <pc:sldMk cId="2096784125" sldId="258"/>
            <ac:spMk id="15" creationId="{876F3A56-CB99-491E-85D4-C27D540E3195}"/>
          </ac:spMkLst>
        </pc:spChg>
        <pc:spChg chg="add mod">
          <ac:chgData name="Brianna Lindsay" userId="4c4384f6-e8f4-453a-9062-aa87717ae097" providerId="ADAL" clId="{696E44B1-70A8-4084-9634-186631122D95}" dt="2022-03-11T09:13:45.204" v="643" actId="6549"/>
          <ac:spMkLst>
            <pc:docMk/>
            <pc:sldMk cId="2096784125" sldId="258"/>
            <ac:spMk id="16" creationId="{FC3C54B4-99AE-4B63-8E08-C04DAF69C6B4}"/>
          </ac:spMkLst>
        </pc:spChg>
        <pc:spChg chg="add mod">
          <ac:chgData name="Brianna Lindsay" userId="4c4384f6-e8f4-453a-9062-aa87717ae097" providerId="ADAL" clId="{696E44B1-70A8-4084-9634-186631122D95}" dt="2022-03-11T08:51:20.565" v="303" actId="1076"/>
          <ac:spMkLst>
            <pc:docMk/>
            <pc:sldMk cId="2096784125" sldId="258"/>
            <ac:spMk id="17" creationId="{401EE116-BA3E-49D9-B783-D1F8F9003F99}"/>
          </ac:spMkLst>
        </pc:spChg>
        <pc:spChg chg="add mod">
          <ac:chgData name="Brianna Lindsay" userId="4c4384f6-e8f4-453a-9062-aa87717ae097" providerId="ADAL" clId="{696E44B1-70A8-4084-9634-186631122D95}" dt="2022-03-11T08:51:27.579" v="305" actId="1076"/>
          <ac:spMkLst>
            <pc:docMk/>
            <pc:sldMk cId="2096784125" sldId="258"/>
            <ac:spMk id="18" creationId="{142DAA82-38D4-48AB-9466-07631FC0049C}"/>
          </ac:spMkLst>
        </pc:spChg>
        <pc:spChg chg="add mod">
          <ac:chgData name="Brianna Lindsay" userId="4c4384f6-e8f4-453a-9062-aa87717ae097" providerId="ADAL" clId="{696E44B1-70A8-4084-9634-186631122D95}" dt="2022-03-11T09:14:23.212" v="671" actId="1076"/>
          <ac:spMkLst>
            <pc:docMk/>
            <pc:sldMk cId="2096784125" sldId="258"/>
            <ac:spMk id="21" creationId="{C499DFF6-8764-4C2F-A7F2-E3B84932BEDA}"/>
          </ac:spMkLst>
        </pc:spChg>
        <pc:picChg chg="add mod">
          <ac:chgData name="Brianna Lindsay" userId="4c4384f6-e8f4-453a-9062-aa87717ae097" providerId="ADAL" clId="{696E44B1-70A8-4084-9634-186631122D95}" dt="2022-03-11T08:47:36.064" v="150" actId="1076"/>
          <ac:picMkLst>
            <pc:docMk/>
            <pc:sldMk cId="2096784125" sldId="258"/>
            <ac:picMk id="4" creationId="{04FA6B8C-3786-4C1A-84C8-25552BD4F3A6}"/>
          </ac:picMkLst>
        </pc:picChg>
        <pc:picChg chg="add mod">
          <ac:chgData name="Brianna Lindsay" userId="4c4384f6-e8f4-453a-9062-aa87717ae097" providerId="ADAL" clId="{696E44B1-70A8-4084-9634-186631122D95}" dt="2022-03-11T08:51:08.718" v="300" actId="1076"/>
          <ac:picMkLst>
            <pc:docMk/>
            <pc:sldMk cId="2096784125" sldId="258"/>
            <ac:picMk id="5" creationId="{40E46854-0628-4C3A-A899-B4127016580E}"/>
          </ac:picMkLst>
        </pc:picChg>
        <pc:picChg chg="add mod modCrop">
          <ac:chgData name="Brianna Lindsay" userId="4c4384f6-e8f4-453a-9062-aa87717ae097" providerId="ADAL" clId="{696E44B1-70A8-4084-9634-186631122D95}" dt="2022-03-11T08:51:05.966" v="299" actId="1076"/>
          <ac:picMkLst>
            <pc:docMk/>
            <pc:sldMk cId="2096784125" sldId="258"/>
            <ac:picMk id="6" creationId="{FD83CD9F-DB0F-426F-9CEF-2DD37E795F2F}"/>
          </ac:picMkLst>
        </pc:picChg>
        <pc:picChg chg="add mod">
          <ac:chgData name="Brianna Lindsay" userId="4c4384f6-e8f4-453a-9062-aa87717ae097" providerId="ADAL" clId="{696E44B1-70A8-4084-9634-186631122D95}" dt="2022-03-11T08:51:01.211" v="298" actId="1076"/>
          <ac:picMkLst>
            <pc:docMk/>
            <pc:sldMk cId="2096784125" sldId="258"/>
            <ac:picMk id="7" creationId="{A3ED1294-0BA0-4BE3-933E-16D4475349BC}"/>
          </ac:picMkLst>
        </pc:picChg>
        <pc:picChg chg="add mod">
          <ac:chgData name="Brianna Lindsay" userId="4c4384f6-e8f4-453a-9062-aa87717ae097" providerId="ADAL" clId="{696E44B1-70A8-4084-9634-186631122D95}" dt="2022-03-11T08:50:58.419" v="297" actId="1076"/>
          <ac:picMkLst>
            <pc:docMk/>
            <pc:sldMk cId="2096784125" sldId="258"/>
            <ac:picMk id="8" creationId="{B822A9ED-83CC-4C58-BA0E-44BDA3F4AD0A}"/>
          </ac:picMkLst>
        </pc:picChg>
        <pc:picChg chg="add mod">
          <ac:chgData name="Brianna Lindsay" userId="4c4384f6-e8f4-453a-9062-aa87717ae097" providerId="ADAL" clId="{696E44B1-70A8-4084-9634-186631122D95}" dt="2022-03-11T09:14:13.708" v="669" actId="1036"/>
          <ac:picMkLst>
            <pc:docMk/>
            <pc:sldMk cId="2096784125" sldId="258"/>
            <ac:picMk id="9" creationId="{7E42DBE5-08B3-4B83-8DFD-EEFBFABC8ADC}"/>
          </ac:picMkLst>
        </pc:picChg>
        <pc:picChg chg="add mod modCrop">
          <ac:chgData name="Brianna Lindsay" userId="4c4384f6-e8f4-453a-9062-aa87717ae097" providerId="ADAL" clId="{696E44B1-70A8-4084-9634-186631122D95}" dt="2022-03-11T09:14:13.708" v="669" actId="1036"/>
          <ac:picMkLst>
            <pc:docMk/>
            <pc:sldMk cId="2096784125" sldId="258"/>
            <ac:picMk id="10" creationId="{4986B180-B0B7-42F5-A3D3-A351BE8BE6F7}"/>
          </ac:picMkLst>
        </pc:picChg>
        <pc:picChg chg="add del">
          <ac:chgData name="Brianna Lindsay" userId="4c4384f6-e8f4-453a-9062-aa87717ae097" providerId="ADAL" clId="{696E44B1-70A8-4084-9634-186631122D95}" dt="2022-03-11T08:43:48.510" v="117" actId="478"/>
          <ac:picMkLst>
            <pc:docMk/>
            <pc:sldMk cId="2096784125" sldId="258"/>
            <ac:picMk id="12" creationId="{98196E64-84A4-4AF3-AAA2-7FCBC177E21C}"/>
          </ac:picMkLst>
        </pc:picChg>
        <pc:picChg chg="add del mod">
          <ac:chgData name="Brianna Lindsay" userId="4c4384f6-e8f4-453a-9062-aa87717ae097" providerId="ADAL" clId="{696E44B1-70A8-4084-9634-186631122D95}" dt="2022-03-11T08:52:18.601" v="307" actId="478"/>
          <ac:picMkLst>
            <pc:docMk/>
            <pc:sldMk cId="2096784125" sldId="258"/>
            <ac:picMk id="13" creationId="{C83A8FAE-6A46-4124-AFF0-1828F3F48C22}"/>
          </ac:picMkLst>
        </pc:picChg>
        <pc:picChg chg="add mod">
          <ac:chgData name="Brianna Lindsay" userId="4c4384f6-e8f4-453a-9062-aa87717ae097" providerId="ADAL" clId="{696E44B1-70A8-4084-9634-186631122D95}" dt="2022-03-11T09:14:13.708" v="669" actId="1036"/>
          <ac:picMkLst>
            <pc:docMk/>
            <pc:sldMk cId="2096784125" sldId="258"/>
            <ac:picMk id="14" creationId="{124F5D72-D30A-4DC7-988B-00FA5FCFAE61}"/>
          </ac:picMkLst>
        </pc:picChg>
        <pc:picChg chg="add mod">
          <ac:chgData name="Brianna Lindsay" userId="4c4384f6-e8f4-453a-9062-aa87717ae097" providerId="ADAL" clId="{696E44B1-70A8-4084-9634-186631122D95}" dt="2022-03-11T09:14:13.708" v="669" actId="1036"/>
          <ac:picMkLst>
            <pc:docMk/>
            <pc:sldMk cId="2096784125" sldId="258"/>
            <ac:picMk id="1026" creationId="{0B4BBD32-9EDA-48F9-853B-33BEF5319341}"/>
          </ac:picMkLst>
        </pc:picChg>
      </pc:sldChg>
      <pc:sldChg chg="addSp delSp modSp new mod">
        <pc:chgData name="Brianna Lindsay" userId="4c4384f6-e8f4-453a-9062-aa87717ae097" providerId="ADAL" clId="{696E44B1-70A8-4084-9634-186631122D95}" dt="2022-03-11T09:27:09.665" v="734" actId="1076"/>
        <pc:sldMkLst>
          <pc:docMk/>
          <pc:sldMk cId="1152997534" sldId="259"/>
        </pc:sldMkLst>
        <pc:spChg chg="mod">
          <ac:chgData name="Brianna Lindsay" userId="4c4384f6-e8f4-453a-9062-aa87717ae097" providerId="ADAL" clId="{696E44B1-70A8-4084-9634-186631122D95}" dt="2022-03-11T08:59:36.453" v="550" actId="6549"/>
          <ac:spMkLst>
            <pc:docMk/>
            <pc:sldMk cId="1152997534" sldId="259"/>
            <ac:spMk id="2" creationId="{C2968301-7D98-4986-AFBF-9B706BF535CD}"/>
          </ac:spMkLst>
        </pc:spChg>
        <pc:spChg chg="del">
          <ac:chgData name="Brianna Lindsay" userId="4c4384f6-e8f4-453a-9062-aa87717ae097" providerId="ADAL" clId="{696E44B1-70A8-4084-9634-186631122D95}" dt="2022-03-11T09:03:36.446" v="559" actId="22"/>
          <ac:spMkLst>
            <pc:docMk/>
            <pc:sldMk cId="1152997534" sldId="259"/>
            <ac:spMk id="3" creationId="{F086B88F-C378-408C-9921-48CB07CE7ED1}"/>
          </ac:spMkLst>
        </pc:spChg>
        <pc:spChg chg="add del mod">
          <ac:chgData name="Brianna Lindsay" userId="4c4384f6-e8f4-453a-9062-aa87717ae097" providerId="ADAL" clId="{696E44B1-70A8-4084-9634-186631122D95}" dt="2022-03-11T09:05:59.910" v="573"/>
          <ac:spMkLst>
            <pc:docMk/>
            <pc:sldMk cId="1152997534" sldId="259"/>
            <ac:spMk id="13" creationId="{0D8D562D-20F1-4D7A-85A3-63634B16E0F1}"/>
          </ac:spMkLst>
        </pc:spChg>
        <pc:picChg chg="add del">
          <ac:chgData name="Brianna Lindsay" userId="4c4384f6-e8f4-453a-9062-aa87717ae097" providerId="ADAL" clId="{696E44B1-70A8-4084-9634-186631122D95}" dt="2022-03-11T08:57:21.286" v="429"/>
          <ac:picMkLst>
            <pc:docMk/>
            <pc:sldMk cId="1152997534" sldId="259"/>
            <ac:picMk id="4" creationId="{EE36F03C-43B2-4122-9D77-6F2824E4547A}"/>
          </ac:picMkLst>
        </pc:picChg>
        <pc:picChg chg="add del">
          <ac:chgData name="Brianna Lindsay" userId="4c4384f6-e8f4-453a-9062-aa87717ae097" providerId="ADAL" clId="{696E44B1-70A8-4084-9634-186631122D95}" dt="2022-03-11T08:57:36.619" v="431"/>
          <ac:picMkLst>
            <pc:docMk/>
            <pc:sldMk cId="1152997534" sldId="259"/>
            <ac:picMk id="5" creationId="{835CB9A1-BD63-4166-A0ED-6011E7C2B22C}"/>
          </ac:picMkLst>
        </pc:picChg>
        <pc:picChg chg="add mod">
          <ac:chgData name="Brianna Lindsay" userId="4c4384f6-e8f4-453a-9062-aa87717ae097" providerId="ADAL" clId="{696E44B1-70A8-4084-9634-186631122D95}" dt="2022-03-11T09:26:34.881" v="727" actId="1076"/>
          <ac:picMkLst>
            <pc:docMk/>
            <pc:sldMk cId="1152997534" sldId="259"/>
            <ac:picMk id="6" creationId="{8FAD65AC-732B-4836-A58D-0F4654B51A0F}"/>
          </ac:picMkLst>
        </pc:picChg>
        <pc:picChg chg="add del">
          <ac:chgData name="Brianna Lindsay" userId="4c4384f6-e8f4-453a-9062-aa87717ae097" providerId="ADAL" clId="{696E44B1-70A8-4084-9634-186631122D95}" dt="2022-03-11T09:01:32.794" v="556" actId="478"/>
          <ac:picMkLst>
            <pc:docMk/>
            <pc:sldMk cId="1152997534" sldId="259"/>
            <ac:picMk id="7" creationId="{538529B3-4663-404B-9C2B-A205A4B9C9B2}"/>
          </ac:picMkLst>
        </pc:picChg>
        <pc:picChg chg="add del">
          <ac:chgData name="Brianna Lindsay" userId="4c4384f6-e8f4-453a-9062-aa87717ae097" providerId="ADAL" clId="{696E44B1-70A8-4084-9634-186631122D95}" dt="2022-03-11T09:02:43.631" v="558"/>
          <ac:picMkLst>
            <pc:docMk/>
            <pc:sldMk cId="1152997534" sldId="259"/>
            <ac:picMk id="8" creationId="{63E8865C-047C-47EE-806F-2B9C06C921B5}"/>
          </ac:picMkLst>
        </pc:picChg>
        <pc:picChg chg="add del mod ord">
          <ac:chgData name="Brianna Lindsay" userId="4c4384f6-e8f4-453a-9062-aa87717ae097" providerId="ADAL" clId="{696E44B1-70A8-4084-9634-186631122D95}" dt="2022-03-11T09:05:33.743" v="568" actId="478"/>
          <ac:picMkLst>
            <pc:docMk/>
            <pc:sldMk cId="1152997534" sldId="259"/>
            <ac:picMk id="10" creationId="{DE338CEA-E9CD-4021-B672-F424EF83BC6A}"/>
          </ac:picMkLst>
        </pc:picChg>
        <pc:picChg chg="add mod">
          <ac:chgData name="Brianna Lindsay" userId="4c4384f6-e8f4-453a-9062-aa87717ae097" providerId="ADAL" clId="{696E44B1-70A8-4084-9634-186631122D95}" dt="2022-03-11T09:18:43.840" v="714" actId="14100"/>
          <ac:picMkLst>
            <pc:docMk/>
            <pc:sldMk cId="1152997534" sldId="259"/>
            <ac:picMk id="11" creationId="{E10AD2D4-1F23-4169-8207-8926B87E73FD}"/>
          </ac:picMkLst>
        </pc:picChg>
        <pc:picChg chg="add mod">
          <ac:chgData name="Brianna Lindsay" userId="4c4384f6-e8f4-453a-9062-aa87717ae097" providerId="ADAL" clId="{696E44B1-70A8-4084-9634-186631122D95}" dt="2022-03-11T09:18:19.805" v="702" actId="1076"/>
          <ac:picMkLst>
            <pc:docMk/>
            <pc:sldMk cId="1152997534" sldId="259"/>
            <ac:picMk id="14" creationId="{7073441D-F547-4099-9882-D4A395434411}"/>
          </ac:picMkLst>
        </pc:picChg>
        <pc:picChg chg="add mod">
          <ac:chgData name="Brianna Lindsay" userId="4c4384f6-e8f4-453a-9062-aa87717ae097" providerId="ADAL" clId="{696E44B1-70A8-4084-9634-186631122D95}" dt="2022-03-11T09:18:15.728" v="700" actId="1076"/>
          <ac:picMkLst>
            <pc:docMk/>
            <pc:sldMk cId="1152997534" sldId="259"/>
            <ac:picMk id="15" creationId="{E890AB4D-39C5-4B94-ACD3-E10782EAF07B}"/>
          </ac:picMkLst>
        </pc:picChg>
        <pc:picChg chg="add mod">
          <ac:chgData name="Brianna Lindsay" userId="4c4384f6-e8f4-453a-9062-aa87717ae097" providerId="ADAL" clId="{696E44B1-70A8-4084-9634-186631122D95}" dt="2022-03-11T09:18:36.879" v="711" actId="1076"/>
          <ac:picMkLst>
            <pc:docMk/>
            <pc:sldMk cId="1152997534" sldId="259"/>
            <ac:picMk id="16" creationId="{1A12819F-5ACC-4ED9-A5D9-19F534EE888F}"/>
          </ac:picMkLst>
        </pc:picChg>
        <pc:picChg chg="add mod">
          <ac:chgData name="Brianna Lindsay" userId="4c4384f6-e8f4-453a-9062-aa87717ae097" providerId="ADAL" clId="{696E44B1-70A8-4084-9634-186631122D95}" dt="2022-03-11T09:27:07.663" v="733" actId="1076"/>
          <ac:picMkLst>
            <pc:docMk/>
            <pc:sldMk cId="1152997534" sldId="259"/>
            <ac:picMk id="18" creationId="{7875CEE1-C122-42CC-BCD3-DDC784D98171}"/>
          </ac:picMkLst>
        </pc:picChg>
        <pc:picChg chg="add del">
          <ac:chgData name="Brianna Lindsay" userId="4c4384f6-e8f4-453a-9062-aa87717ae097" providerId="ADAL" clId="{696E44B1-70A8-4084-9634-186631122D95}" dt="2022-03-11T09:19:53.051" v="718" actId="478"/>
          <ac:picMkLst>
            <pc:docMk/>
            <pc:sldMk cId="1152997534" sldId="259"/>
            <ac:picMk id="19" creationId="{465E5ADF-9954-4278-B603-B453DA4C9CF5}"/>
          </ac:picMkLst>
        </pc:picChg>
        <pc:picChg chg="add mod modCrop">
          <ac:chgData name="Brianna Lindsay" userId="4c4384f6-e8f4-453a-9062-aa87717ae097" providerId="ADAL" clId="{696E44B1-70A8-4084-9634-186631122D95}" dt="2022-03-11T09:27:09.665" v="734" actId="1076"/>
          <ac:picMkLst>
            <pc:docMk/>
            <pc:sldMk cId="1152997534" sldId="259"/>
            <ac:picMk id="20" creationId="{D28A3DE5-E563-4461-AB3F-509191DAF3F2}"/>
          </ac:picMkLst>
        </pc:picChg>
        <pc:picChg chg="add mod">
          <ac:chgData name="Brianna Lindsay" userId="4c4384f6-e8f4-453a-9062-aa87717ae097" providerId="ADAL" clId="{696E44B1-70A8-4084-9634-186631122D95}" dt="2022-03-11T09:18:26.406" v="706" actId="1076"/>
          <ac:picMkLst>
            <pc:docMk/>
            <pc:sldMk cId="1152997534" sldId="259"/>
            <ac:picMk id="2050" creationId="{E20A0B97-54BF-4731-814E-F8D12725B1A3}"/>
          </ac:picMkLst>
        </pc:picChg>
        <pc:picChg chg="add mod">
          <ac:chgData name="Brianna Lindsay" userId="4c4384f6-e8f4-453a-9062-aa87717ae097" providerId="ADAL" clId="{696E44B1-70A8-4084-9634-186631122D95}" dt="2022-03-11T09:18:48.274" v="715" actId="1076"/>
          <ac:picMkLst>
            <pc:docMk/>
            <pc:sldMk cId="1152997534" sldId="259"/>
            <ac:picMk id="2052" creationId="{26D362EC-299E-4B6E-86AA-40F68AF4A5E9}"/>
          </ac:picMkLst>
        </pc:picChg>
      </pc:sldChg>
      <pc:sldChg chg="modSp new mod">
        <pc:chgData name="Brianna Lindsay" userId="4c4384f6-e8f4-453a-9062-aa87717ae097" providerId="ADAL" clId="{696E44B1-70A8-4084-9634-186631122D95}" dt="2022-03-11T08:56:44.551" v="427" actId="122"/>
        <pc:sldMkLst>
          <pc:docMk/>
          <pc:sldMk cId="16412550" sldId="260"/>
        </pc:sldMkLst>
        <pc:spChg chg="mod">
          <ac:chgData name="Brianna Lindsay" userId="4c4384f6-e8f4-453a-9062-aa87717ae097" providerId="ADAL" clId="{696E44B1-70A8-4084-9634-186631122D95}" dt="2022-03-11T08:56:44.551" v="427" actId="122"/>
          <ac:spMkLst>
            <pc:docMk/>
            <pc:sldMk cId="16412550" sldId="260"/>
            <ac:spMk id="2" creationId="{6C1440AE-F983-4DE6-87E3-B5B2373F0210}"/>
          </ac:spMkLst>
        </pc:spChg>
        <pc:spChg chg="mod">
          <ac:chgData name="Brianna Lindsay" userId="4c4384f6-e8f4-453a-9062-aa87717ae097" providerId="ADAL" clId="{696E44B1-70A8-4084-9634-186631122D95}" dt="2022-03-11T08:56:40.928" v="426" actId="14100"/>
          <ac:spMkLst>
            <pc:docMk/>
            <pc:sldMk cId="16412550" sldId="260"/>
            <ac:spMk id="3" creationId="{9EA6A478-8B1D-4878-8FA9-699E15C9B823}"/>
          </ac:spMkLst>
        </pc:spChg>
      </pc:sldChg>
      <pc:sldChg chg="addSp modSp new mod">
        <pc:chgData name="Brianna Lindsay" userId="4c4384f6-e8f4-453a-9062-aa87717ae097" providerId="ADAL" clId="{696E44B1-70A8-4084-9634-186631122D95}" dt="2022-03-11T19:27:21.220" v="1082" actId="1076"/>
        <pc:sldMkLst>
          <pc:docMk/>
          <pc:sldMk cId="266773368" sldId="261"/>
        </pc:sldMkLst>
        <pc:spChg chg="mod">
          <ac:chgData name="Brianna Lindsay" userId="4c4384f6-e8f4-453a-9062-aa87717ae097" providerId="ADAL" clId="{696E44B1-70A8-4084-9634-186631122D95}" dt="2022-03-11T09:17:09.528" v="685" actId="122"/>
          <ac:spMkLst>
            <pc:docMk/>
            <pc:sldMk cId="266773368" sldId="261"/>
            <ac:spMk id="2" creationId="{BF691381-555E-411B-A060-FF943BF6CC32}"/>
          </ac:spMkLst>
        </pc:spChg>
        <pc:spChg chg="mod">
          <ac:chgData name="Brianna Lindsay" userId="4c4384f6-e8f4-453a-9062-aa87717ae097" providerId="ADAL" clId="{696E44B1-70A8-4084-9634-186631122D95}" dt="2022-03-11T19:27:15.201" v="1081" actId="14100"/>
          <ac:spMkLst>
            <pc:docMk/>
            <pc:sldMk cId="266773368" sldId="261"/>
            <ac:spMk id="3" creationId="{BBB62244-011D-4672-8BE3-0EE89AD1BF59}"/>
          </ac:spMkLst>
        </pc:spChg>
        <pc:picChg chg="add mod">
          <ac:chgData name="Brianna Lindsay" userId="4c4384f6-e8f4-453a-9062-aa87717ae097" providerId="ADAL" clId="{696E44B1-70A8-4084-9634-186631122D95}" dt="2022-03-11T19:26:03.084" v="1069" actId="1076"/>
          <ac:picMkLst>
            <pc:docMk/>
            <pc:sldMk cId="266773368" sldId="261"/>
            <ac:picMk id="4" creationId="{EC1ABDAD-9AEA-47A9-B398-5C60B20FBDF8}"/>
          </ac:picMkLst>
        </pc:picChg>
        <pc:picChg chg="add mod">
          <ac:chgData name="Brianna Lindsay" userId="4c4384f6-e8f4-453a-9062-aa87717ae097" providerId="ADAL" clId="{696E44B1-70A8-4084-9634-186631122D95}" dt="2022-03-11T19:27:21.220" v="1082" actId="1076"/>
          <ac:picMkLst>
            <pc:docMk/>
            <pc:sldMk cId="266773368" sldId="261"/>
            <ac:picMk id="5" creationId="{7BE31C71-86CD-4E93-9A41-5A5B1B9E4C83}"/>
          </ac:picMkLst>
        </pc:picChg>
      </pc:sldChg>
      <pc:sldChg chg="addSp delSp modSp new mod">
        <pc:chgData name="Brianna Lindsay" userId="4c4384f6-e8f4-453a-9062-aa87717ae097" providerId="ADAL" clId="{696E44B1-70A8-4084-9634-186631122D95}" dt="2022-03-11T14:35:16.376" v="940" actId="20577"/>
        <pc:sldMkLst>
          <pc:docMk/>
          <pc:sldMk cId="3348010674" sldId="262"/>
        </pc:sldMkLst>
        <pc:spChg chg="mod">
          <ac:chgData name="Brianna Lindsay" userId="4c4384f6-e8f4-453a-9062-aa87717ae097" providerId="ADAL" clId="{696E44B1-70A8-4084-9634-186631122D95}" dt="2022-03-11T09:17:21.402" v="688" actId="122"/>
          <ac:spMkLst>
            <pc:docMk/>
            <pc:sldMk cId="3348010674" sldId="262"/>
            <ac:spMk id="2" creationId="{4062F241-F7CE-461A-8BBC-D3518002B25D}"/>
          </ac:spMkLst>
        </pc:spChg>
        <pc:spChg chg="del">
          <ac:chgData name="Brianna Lindsay" userId="4c4384f6-e8f4-453a-9062-aa87717ae097" providerId="ADAL" clId="{696E44B1-70A8-4084-9634-186631122D95}" dt="2022-03-11T09:21:10.104" v="720" actId="478"/>
          <ac:spMkLst>
            <pc:docMk/>
            <pc:sldMk cId="3348010674" sldId="262"/>
            <ac:spMk id="3" creationId="{2583D0E8-B099-47BB-926C-D2F7AF2F49FF}"/>
          </ac:spMkLst>
        </pc:spChg>
        <pc:spChg chg="add mod">
          <ac:chgData name="Brianna Lindsay" userId="4c4384f6-e8f4-453a-9062-aa87717ae097" providerId="ADAL" clId="{696E44B1-70A8-4084-9634-186631122D95}" dt="2022-03-11T14:35:16.376" v="940" actId="20577"/>
          <ac:spMkLst>
            <pc:docMk/>
            <pc:sldMk cId="3348010674" sldId="262"/>
            <ac:spMk id="9" creationId="{C730FBD2-3298-4AB7-ADD1-58453F67A99C}"/>
          </ac:spMkLst>
        </pc:spChg>
        <pc:picChg chg="add mod">
          <ac:chgData name="Brianna Lindsay" userId="4c4384f6-e8f4-453a-9062-aa87717ae097" providerId="ADAL" clId="{696E44B1-70A8-4084-9634-186631122D95}" dt="2022-03-11T09:21:27.908" v="726" actId="1076"/>
          <ac:picMkLst>
            <pc:docMk/>
            <pc:sldMk cId="3348010674" sldId="262"/>
            <ac:picMk id="5" creationId="{1CCFAEB8-5E16-4285-AC0D-48283DCD41ED}"/>
          </ac:picMkLst>
        </pc:picChg>
        <pc:picChg chg="add del mod">
          <ac:chgData name="Brianna Lindsay" userId="4c4384f6-e8f4-453a-9062-aa87717ae097" providerId="ADAL" clId="{696E44B1-70A8-4084-9634-186631122D95}" dt="2022-03-11T13:33:59.293" v="755" actId="478"/>
          <ac:picMkLst>
            <pc:docMk/>
            <pc:sldMk cId="3348010674" sldId="262"/>
            <ac:picMk id="7" creationId="{10D95109-49FE-45E3-842E-E958303D12C7}"/>
          </ac:picMkLst>
        </pc:picChg>
        <pc:picChg chg="add del mod">
          <ac:chgData name="Brianna Lindsay" userId="4c4384f6-e8f4-453a-9062-aa87717ae097" providerId="ADAL" clId="{696E44B1-70A8-4084-9634-186631122D95}" dt="2022-03-11T13:33:31.698" v="749" actId="478"/>
          <ac:picMkLst>
            <pc:docMk/>
            <pc:sldMk cId="3348010674" sldId="262"/>
            <ac:picMk id="11" creationId="{C4E43DDA-EF59-44CE-95A5-612309C419D0}"/>
          </ac:picMkLst>
        </pc:picChg>
      </pc:sldChg>
      <pc:sldChg chg="addSp delSp modSp new mod">
        <pc:chgData name="Brianna Lindsay" userId="4c4384f6-e8f4-453a-9062-aa87717ae097" providerId="ADAL" clId="{696E44B1-70A8-4084-9634-186631122D95}" dt="2022-03-11T14:35:07.012" v="936" actId="20577"/>
        <pc:sldMkLst>
          <pc:docMk/>
          <pc:sldMk cId="989668111" sldId="263"/>
        </pc:sldMkLst>
        <pc:spChg chg="mod">
          <ac:chgData name="Brianna Lindsay" userId="4c4384f6-e8f4-453a-9062-aa87717ae097" providerId="ADAL" clId="{696E44B1-70A8-4084-9634-186631122D95}" dt="2022-03-11T09:17:17.843" v="687" actId="122"/>
          <ac:spMkLst>
            <pc:docMk/>
            <pc:sldMk cId="989668111" sldId="263"/>
            <ac:spMk id="2" creationId="{E70E54C3-2DB6-47E5-9F07-6E84AD09890D}"/>
          </ac:spMkLst>
        </pc:spChg>
        <pc:spChg chg="del">
          <ac:chgData name="Brianna Lindsay" userId="4c4384f6-e8f4-453a-9062-aa87717ae097" providerId="ADAL" clId="{696E44B1-70A8-4084-9634-186631122D95}" dt="2022-03-11T13:45:15.247" v="765" actId="478"/>
          <ac:spMkLst>
            <pc:docMk/>
            <pc:sldMk cId="989668111" sldId="263"/>
            <ac:spMk id="3" creationId="{9747C1E0-EE90-45AF-A28B-3B7656258EBB}"/>
          </ac:spMkLst>
        </pc:spChg>
        <pc:spChg chg="add mod">
          <ac:chgData name="Brianna Lindsay" userId="4c4384f6-e8f4-453a-9062-aa87717ae097" providerId="ADAL" clId="{696E44B1-70A8-4084-9634-186631122D95}" dt="2022-03-11T14:35:07.012" v="936" actId="20577"/>
          <ac:spMkLst>
            <pc:docMk/>
            <pc:sldMk cId="989668111" sldId="263"/>
            <ac:spMk id="17" creationId="{E06D449F-CC41-4982-9496-CFD0D57A2448}"/>
          </ac:spMkLst>
        </pc:spChg>
        <pc:picChg chg="add del mod">
          <ac:chgData name="Brianna Lindsay" userId="4c4384f6-e8f4-453a-9062-aa87717ae097" providerId="ADAL" clId="{696E44B1-70A8-4084-9634-186631122D95}" dt="2022-03-11T13:57:31.669" v="839" actId="478"/>
          <ac:picMkLst>
            <pc:docMk/>
            <pc:sldMk cId="989668111" sldId="263"/>
            <ac:picMk id="4" creationId="{C66BB580-A685-4709-94C3-4D348101D39C}"/>
          </ac:picMkLst>
        </pc:picChg>
        <pc:picChg chg="add mod">
          <ac:chgData name="Brianna Lindsay" userId="4c4384f6-e8f4-453a-9062-aa87717ae097" providerId="ADAL" clId="{696E44B1-70A8-4084-9634-186631122D95}" dt="2022-03-11T13:59:12.130" v="863" actId="11530"/>
          <ac:picMkLst>
            <pc:docMk/>
            <pc:sldMk cId="989668111" sldId="263"/>
            <ac:picMk id="5" creationId="{66303D78-12A3-40BF-B053-7D3F749FFD7A}"/>
          </ac:picMkLst>
        </pc:picChg>
        <pc:picChg chg="add mod">
          <ac:chgData name="Brianna Lindsay" userId="4c4384f6-e8f4-453a-9062-aa87717ae097" providerId="ADAL" clId="{696E44B1-70A8-4084-9634-186631122D95}" dt="2022-03-11T13:59:16.942" v="864" actId="11530"/>
          <ac:picMkLst>
            <pc:docMk/>
            <pc:sldMk cId="989668111" sldId="263"/>
            <ac:picMk id="6" creationId="{CCCC7802-4A08-43F7-A9E3-1FF4B72D5879}"/>
          </ac:picMkLst>
        </pc:picChg>
        <pc:picChg chg="add del mod modCrop">
          <ac:chgData name="Brianna Lindsay" userId="4c4384f6-e8f4-453a-9062-aa87717ae097" providerId="ADAL" clId="{696E44B1-70A8-4084-9634-186631122D95}" dt="2022-03-11T13:58:23.008" v="845" actId="478"/>
          <ac:picMkLst>
            <pc:docMk/>
            <pc:sldMk cId="989668111" sldId="263"/>
            <ac:picMk id="8" creationId="{A2A0E316-E273-4F4B-85C7-5FA960763663}"/>
          </ac:picMkLst>
        </pc:picChg>
        <pc:picChg chg="add mod">
          <ac:chgData name="Brianna Lindsay" userId="4c4384f6-e8f4-453a-9062-aa87717ae097" providerId="ADAL" clId="{696E44B1-70A8-4084-9634-186631122D95}" dt="2022-03-11T13:57:26.439" v="838" actId="1076"/>
          <ac:picMkLst>
            <pc:docMk/>
            <pc:sldMk cId="989668111" sldId="263"/>
            <ac:picMk id="12" creationId="{E0904945-11CB-4B5C-969F-281CD46409AA}"/>
          </ac:picMkLst>
        </pc:picChg>
        <pc:picChg chg="add mod">
          <ac:chgData name="Brianna Lindsay" userId="4c4384f6-e8f4-453a-9062-aa87717ae097" providerId="ADAL" clId="{696E44B1-70A8-4084-9634-186631122D95}" dt="2022-03-11T13:58:58.075" v="862" actId="14100"/>
          <ac:picMkLst>
            <pc:docMk/>
            <pc:sldMk cId="989668111" sldId="263"/>
            <ac:picMk id="16" creationId="{2A9FE8C7-EA58-463A-A22A-C66781C02306}"/>
          </ac:picMkLst>
        </pc:picChg>
        <pc:cxnChg chg="add mod">
          <ac:chgData name="Brianna Lindsay" userId="4c4384f6-e8f4-453a-9062-aa87717ae097" providerId="ADAL" clId="{696E44B1-70A8-4084-9634-186631122D95}" dt="2022-03-11T13:58:43.351" v="859" actId="208"/>
          <ac:cxnSpMkLst>
            <pc:docMk/>
            <pc:sldMk cId="989668111" sldId="263"/>
            <ac:cxnSpMk id="10" creationId="{645A5C11-713A-4D81-97B9-62AB6EDF3770}"/>
          </ac:cxnSpMkLst>
        </pc:cxnChg>
        <pc:cxnChg chg="add mod">
          <ac:chgData name="Brianna Lindsay" userId="4c4384f6-e8f4-453a-9062-aa87717ae097" providerId="ADAL" clId="{696E44B1-70A8-4084-9634-186631122D95}" dt="2022-03-11T13:58:46.085" v="860" actId="208"/>
          <ac:cxnSpMkLst>
            <pc:docMk/>
            <pc:sldMk cId="989668111" sldId="263"/>
            <ac:cxnSpMk id="14" creationId="{B38E80FD-963E-452A-B08B-4E075D9C2A0C}"/>
          </ac:cxnSpMkLst>
        </pc:cxnChg>
      </pc:sldChg>
      <pc:sldChg chg="addSp delSp modSp new mod">
        <pc:chgData name="Brianna Lindsay" userId="4c4384f6-e8f4-453a-9062-aa87717ae097" providerId="ADAL" clId="{696E44B1-70A8-4084-9634-186631122D95}" dt="2022-03-11T18:56:06.617" v="951" actId="1076"/>
        <pc:sldMkLst>
          <pc:docMk/>
          <pc:sldMk cId="3776131917" sldId="264"/>
        </pc:sldMkLst>
        <pc:spChg chg="mod">
          <ac:chgData name="Brianna Lindsay" userId="4c4384f6-e8f4-453a-9062-aa87717ae097" providerId="ADAL" clId="{696E44B1-70A8-4084-9634-186631122D95}" dt="2022-03-11T09:17:13.067" v="686" actId="122"/>
          <ac:spMkLst>
            <pc:docMk/>
            <pc:sldMk cId="3776131917" sldId="264"/>
            <ac:spMk id="2" creationId="{FDB841E9-2AAA-4D25-844A-B0A4CADB79E1}"/>
          </ac:spMkLst>
        </pc:spChg>
        <pc:spChg chg="del">
          <ac:chgData name="Brianna Lindsay" userId="4c4384f6-e8f4-453a-9062-aa87717ae097" providerId="ADAL" clId="{696E44B1-70A8-4084-9634-186631122D95}" dt="2022-03-11T13:49:05.588" v="793" actId="478"/>
          <ac:spMkLst>
            <pc:docMk/>
            <pc:sldMk cId="3776131917" sldId="264"/>
            <ac:spMk id="3" creationId="{B05A0911-14CB-43E4-840D-C2F261D275F9}"/>
          </ac:spMkLst>
        </pc:spChg>
        <pc:spChg chg="add mod">
          <ac:chgData name="Brianna Lindsay" userId="4c4384f6-e8f4-453a-9062-aa87717ae097" providerId="ADAL" clId="{696E44B1-70A8-4084-9634-186631122D95}" dt="2022-03-11T15:01:43.810" v="946" actId="6549"/>
          <ac:spMkLst>
            <pc:docMk/>
            <pc:sldMk cId="3776131917" sldId="264"/>
            <ac:spMk id="6" creationId="{22052852-CC92-407F-8F60-D99A018C43BF}"/>
          </ac:spMkLst>
        </pc:spChg>
        <pc:picChg chg="add mod">
          <ac:chgData name="Brianna Lindsay" userId="4c4384f6-e8f4-453a-9062-aa87717ae097" providerId="ADAL" clId="{696E44B1-70A8-4084-9634-186631122D95}" dt="2022-03-11T18:55:58.497" v="948" actId="1076"/>
          <ac:picMkLst>
            <pc:docMk/>
            <pc:sldMk cId="3776131917" sldId="264"/>
            <ac:picMk id="4" creationId="{1811B594-6020-428A-BCE0-124141A96512}"/>
          </ac:picMkLst>
        </pc:picChg>
        <pc:picChg chg="add mod">
          <ac:chgData name="Brianna Lindsay" userId="4c4384f6-e8f4-453a-9062-aa87717ae097" providerId="ADAL" clId="{696E44B1-70A8-4084-9634-186631122D95}" dt="2022-03-11T18:56:06.617" v="951" actId="1076"/>
          <ac:picMkLst>
            <pc:docMk/>
            <pc:sldMk cId="3776131917" sldId="264"/>
            <ac:picMk id="5" creationId="{222AA190-3F70-456A-B07E-D098A40EE2B9}"/>
          </ac:picMkLst>
        </pc:picChg>
      </pc:sldChg>
      <pc:sldChg chg="addSp modSp new mod">
        <pc:chgData name="Brianna Lindsay" userId="4c4384f6-e8f4-453a-9062-aa87717ae097" providerId="ADAL" clId="{696E44B1-70A8-4084-9634-186631122D95}" dt="2022-03-11T09:13:08.030" v="637" actId="1076"/>
        <pc:sldMkLst>
          <pc:docMk/>
          <pc:sldMk cId="3088312703" sldId="265"/>
        </pc:sldMkLst>
        <pc:spChg chg="mod">
          <ac:chgData name="Brianna Lindsay" userId="4c4384f6-e8f4-453a-9062-aa87717ae097" providerId="ADAL" clId="{696E44B1-70A8-4084-9634-186631122D95}" dt="2022-03-11T09:10:00.899" v="611" actId="122"/>
          <ac:spMkLst>
            <pc:docMk/>
            <pc:sldMk cId="3088312703" sldId="265"/>
            <ac:spMk id="2" creationId="{11B09072-B636-4BA1-9540-C37904165ECC}"/>
          </ac:spMkLst>
        </pc:spChg>
        <pc:spChg chg="mod">
          <ac:chgData name="Brianna Lindsay" userId="4c4384f6-e8f4-453a-9062-aa87717ae097" providerId="ADAL" clId="{696E44B1-70A8-4084-9634-186631122D95}" dt="2022-03-11T09:12:57.661" v="635" actId="1076"/>
          <ac:spMkLst>
            <pc:docMk/>
            <pc:sldMk cId="3088312703" sldId="265"/>
            <ac:spMk id="3" creationId="{33DEFCC0-FDEC-41A8-8158-8BB32A33F19F}"/>
          </ac:spMkLst>
        </pc:spChg>
        <pc:picChg chg="add mod">
          <ac:chgData name="Brianna Lindsay" userId="4c4384f6-e8f4-453a-9062-aa87717ae097" providerId="ADAL" clId="{696E44B1-70A8-4084-9634-186631122D95}" dt="2022-03-11T09:13:08.030" v="637" actId="1076"/>
          <ac:picMkLst>
            <pc:docMk/>
            <pc:sldMk cId="3088312703" sldId="265"/>
            <ac:picMk id="4" creationId="{843492FE-9AA9-4E24-A5FF-68EB8D21BC2B}"/>
          </ac:picMkLst>
        </pc:picChg>
      </pc:sldChg>
      <pc:sldChg chg="delSp modSp new mod">
        <pc:chgData name="Brianna Lindsay" userId="4c4384f6-e8f4-453a-9062-aa87717ae097" providerId="ADAL" clId="{696E44B1-70A8-4084-9634-186631122D95}" dt="2022-03-11T09:18:00.885" v="693" actId="1076"/>
        <pc:sldMkLst>
          <pc:docMk/>
          <pc:sldMk cId="2982924781" sldId="266"/>
        </pc:sldMkLst>
        <pc:spChg chg="mod">
          <ac:chgData name="Brianna Lindsay" userId="4c4384f6-e8f4-453a-9062-aa87717ae097" providerId="ADAL" clId="{696E44B1-70A8-4084-9634-186631122D95}" dt="2022-03-11T09:18:00.885" v="693" actId="1076"/>
          <ac:spMkLst>
            <pc:docMk/>
            <pc:sldMk cId="2982924781" sldId="266"/>
            <ac:spMk id="2" creationId="{7299ABF4-AAD6-4B17-A75F-6E77A23B4365}"/>
          </ac:spMkLst>
        </pc:spChg>
        <pc:spChg chg="del">
          <ac:chgData name="Brianna Lindsay" userId="4c4384f6-e8f4-453a-9062-aa87717ae097" providerId="ADAL" clId="{696E44B1-70A8-4084-9634-186631122D95}" dt="2022-03-11T09:17:54.045" v="692" actId="478"/>
          <ac:spMkLst>
            <pc:docMk/>
            <pc:sldMk cId="2982924781" sldId="266"/>
            <ac:spMk id="3" creationId="{B3F5F9AE-F044-47DC-9F5F-08F2DC60CE9F}"/>
          </ac:spMkLst>
        </pc:spChg>
      </pc:sldChg>
      <pc:sldChg chg="modSp add mod">
        <pc:chgData name="Brianna Lindsay" userId="4c4384f6-e8f4-453a-9062-aa87717ae097" providerId="ADAL" clId="{696E44B1-70A8-4084-9634-186631122D95}" dt="2022-03-11T14:35:21.241" v="942" actId="20577"/>
        <pc:sldMkLst>
          <pc:docMk/>
          <pc:sldMk cId="814664884" sldId="267"/>
        </pc:sldMkLst>
        <pc:spChg chg="mod">
          <ac:chgData name="Brianna Lindsay" userId="4c4384f6-e8f4-453a-9062-aa87717ae097" providerId="ADAL" clId="{696E44B1-70A8-4084-9634-186631122D95}" dt="2022-03-11T14:35:21.241" v="942" actId="20577"/>
          <ac:spMkLst>
            <pc:docMk/>
            <pc:sldMk cId="814664884" sldId="267"/>
            <ac:spMk id="9" creationId="{C730FBD2-3298-4AB7-ADD1-58453F67A99C}"/>
          </ac:spMkLst>
        </pc:spChg>
        <pc:picChg chg="mod">
          <ac:chgData name="Brianna Lindsay" userId="4c4384f6-e8f4-453a-9062-aa87717ae097" providerId="ADAL" clId="{696E44B1-70A8-4084-9634-186631122D95}" dt="2022-03-11T13:35:32.669" v="761" actId="29295"/>
          <ac:picMkLst>
            <pc:docMk/>
            <pc:sldMk cId="814664884" sldId="267"/>
            <ac:picMk id="5" creationId="{1CCFAEB8-5E16-4285-AC0D-48283DCD41ED}"/>
          </ac:picMkLst>
        </pc:picChg>
        <pc:picChg chg="mod">
          <ac:chgData name="Brianna Lindsay" userId="4c4384f6-e8f4-453a-9062-aa87717ae097" providerId="ADAL" clId="{696E44B1-70A8-4084-9634-186631122D95}" dt="2022-03-11T13:35:27.537" v="760" actId="29295"/>
          <ac:picMkLst>
            <pc:docMk/>
            <pc:sldMk cId="814664884" sldId="267"/>
            <ac:picMk id="7" creationId="{10D95109-49FE-45E3-842E-E958303D12C7}"/>
          </ac:picMkLst>
        </pc:picChg>
        <pc:picChg chg="mod">
          <ac:chgData name="Brianna Lindsay" userId="4c4384f6-e8f4-453a-9062-aa87717ae097" providerId="ADAL" clId="{696E44B1-70A8-4084-9634-186631122D95}" dt="2022-03-11T13:35:36.741" v="762" actId="14100"/>
          <ac:picMkLst>
            <pc:docMk/>
            <pc:sldMk cId="814664884" sldId="267"/>
            <ac:picMk id="11" creationId="{C4E43DDA-EF59-44CE-95A5-612309C419D0}"/>
          </ac:picMkLst>
        </pc:picChg>
      </pc:sldChg>
      <pc:sldChg chg="modSp add mod">
        <pc:chgData name="Brianna Lindsay" userId="4c4384f6-e8f4-453a-9062-aa87717ae097" providerId="ADAL" clId="{696E44B1-70A8-4084-9634-186631122D95}" dt="2022-03-11T14:35:11.231" v="938" actId="20577"/>
        <pc:sldMkLst>
          <pc:docMk/>
          <pc:sldMk cId="3442051115" sldId="268"/>
        </pc:sldMkLst>
        <pc:spChg chg="mod">
          <ac:chgData name="Brianna Lindsay" userId="4c4384f6-e8f4-453a-9062-aa87717ae097" providerId="ADAL" clId="{696E44B1-70A8-4084-9634-186631122D95}" dt="2022-03-11T14:35:11.231" v="938" actId="20577"/>
          <ac:spMkLst>
            <pc:docMk/>
            <pc:sldMk cId="3442051115" sldId="268"/>
            <ac:spMk id="9" creationId="{C730FBD2-3298-4AB7-ADD1-58453F67A99C}"/>
          </ac:spMkLst>
        </pc:spChg>
        <pc:picChg chg="mod">
          <ac:chgData name="Brianna Lindsay" userId="4c4384f6-e8f4-453a-9062-aa87717ae097" providerId="ADAL" clId="{696E44B1-70A8-4084-9634-186631122D95}" dt="2022-03-11T13:35:42.497" v="763" actId="29295"/>
          <ac:picMkLst>
            <pc:docMk/>
            <pc:sldMk cId="3442051115" sldId="268"/>
            <ac:picMk id="5" creationId="{1CCFAEB8-5E16-4285-AC0D-48283DCD41ED}"/>
          </ac:picMkLst>
        </pc:picChg>
        <pc:picChg chg="mod">
          <ac:chgData name="Brianna Lindsay" userId="4c4384f6-e8f4-453a-9062-aa87717ae097" providerId="ADAL" clId="{696E44B1-70A8-4084-9634-186631122D95}" dt="2022-03-11T13:35:50.763" v="764" actId="14100"/>
          <ac:picMkLst>
            <pc:docMk/>
            <pc:sldMk cId="3442051115" sldId="268"/>
            <ac:picMk id="7" creationId="{10D95109-49FE-45E3-842E-E958303D12C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9CEEA-283C-4F6A-99F1-AE1D2DECDAC7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DF8A6-8869-4CD1-9D9C-87B689727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878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9CEEA-283C-4F6A-99F1-AE1D2DECDAC7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DF8A6-8869-4CD1-9D9C-87B689727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09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9CEEA-283C-4F6A-99F1-AE1D2DECDAC7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DF8A6-8869-4CD1-9D9C-87B689727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66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9CEEA-283C-4F6A-99F1-AE1D2DECDAC7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DF8A6-8869-4CD1-9D9C-87B689727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95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9CEEA-283C-4F6A-99F1-AE1D2DECDAC7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DF8A6-8869-4CD1-9D9C-87B689727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415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9CEEA-283C-4F6A-99F1-AE1D2DECDAC7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DF8A6-8869-4CD1-9D9C-87B689727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752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9CEEA-283C-4F6A-99F1-AE1D2DECDAC7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DF8A6-8869-4CD1-9D9C-87B689727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88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9CEEA-283C-4F6A-99F1-AE1D2DECDAC7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DF8A6-8869-4CD1-9D9C-87B689727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64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9CEEA-283C-4F6A-99F1-AE1D2DECDAC7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DF8A6-8869-4CD1-9D9C-87B689727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570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9CEEA-283C-4F6A-99F1-AE1D2DECDAC7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DF8A6-8869-4CD1-9D9C-87B689727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241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9CEEA-283C-4F6A-99F1-AE1D2DECDAC7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DF8A6-8869-4CD1-9D9C-87B689727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251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9CEEA-283C-4F6A-99F1-AE1D2DECDAC7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DF8A6-8869-4CD1-9D9C-87B689727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970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rladiessydney.org/courses/ryouwithme/01-basicbasics-0/" TargetMode="External"/><Relationship Id="rId7" Type="http://schemas.openxmlformats.org/officeDocument/2006/relationships/hyperlink" Target="https://www.reconlearn.org/" TargetMode="External"/><Relationship Id="rId2" Type="http://schemas.openxmlformats.org/officeDocument/2006/relationships/hyperlink" Target="https://epirhandbook.com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dc.gov/globalhealth/healthprotection/fetp/training_modules/10/managing-data_pw_final_09252013.pdf" TargetMode="External"/><Relationship Id="rId5" Type="http://schemas.openxmlformats.org/officeDocument/2006/relationships/hyperlink" Target="https://rstudio-pubs-static.s3.amazonaws.com/116317_e6922e81e72e4e3f83995485ce686c14.html#/" TargetMode="External"/><Relationship Id="rId4" Type="http://schemas.openxmlformats.org/officeDocument/2006/relationships/hyperlink" Target="https://riffomonas.org/generalR/" TargetMode="External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D3F3D2-F37C-49FA-83D7-BC56C09C5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869" y="501075"/>
            <a:ext cx="10090261" cy="585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002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F241-F7CE-461A-8BBC-D3518002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Grouping Aggregate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CFAEB8-5E16-4285-AC0D-48283DCD41E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166069" y="2125167"/>
            <a:ext cx="4133711" cy="33995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D95109-49FE-45E3-842E-E958303D12C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2168094" y="3634855"/>
            <a:ext cx="4724128" cy="26916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30FBD2-3298-4AB7-ADD1-58453F67A99C}"/>
              </a:ext>
            </a:extLst>
          </p:cNvPr>
          <p:cNvSpPr txBox="1"/>
          <p:nvPr/>
        </p:nvSpPr>
        <p:spPr>
          <a:xfrm>
            <a:off x="7963467" y="1506022"/>
            <a:ext cx="3844220" cy="369332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&gt; library(summarytools)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E43DDA-EF59-44CE-95A5-612309C41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485" y="2657281"/>
            <a:ext cx="8741672" cy="3399539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814664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E54C3-2DB6-47E5-9F07-6E84AD098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Pre-Post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303D78-12A3-40BF-B053-7D3F749FF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790" y="1724854"/>
            <a:ext cx="1899881" cy="4114800"/>
          </a:xfrm>
          <a:prstGeom prst="roundRect">
            <a:avLst/>
          </a:prstGeom>
          <a:ln>
            <a:solidFill>
              <a:schemeClr val="accent3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CC7802-4A08-43F7-A9E3-1FF4B72D5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307" y="1724854"/>
            <a:ext cx="1899880" cy="4114800"/>
          </a:xfrm>
          <a:prstGeom prst="roundRect">
            <a:avLst/>
          </a:prstGeom>
          <a:ln>
            <a:solidFill>
              <a:schemeClr val="accent3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5A5C11-713A-4D81-97B9-62AB6EDF3770}"/>
              </a:ext>
            </a:extLst>
          </p:cNvPr>
          <p:cNvCxnSpPr>
            <a:cxnSpLocks/>
          </p:cNvCxnSpPr>
          <p:nvPr/>
        </p:nvCxnSpPr>
        <p:spPr>
          <a:xfrm>
            <a:off x="8388626" y="3429000"/>
            <a:ext cx="1484244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0904945-11CB-4B5C-969F-281CD4640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35" y="1690331"/>
            <a:ext cx="1950889" cy="411515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38E80FD-963E-452A-B08B-4E075D9C2A0C}"/>
              </a:ext>
            </a:extLst>
          </p:cNvPr>
          <p:cNvCxnSpPr>
            <a:cxnSpLocks/>
          </p:cNvCxnSpPr>
          <p:nvPr/>
        </p:nvCxnSpPr>
        <p:spPr>
          <a:xfrm>
            <a:off x="2272748" y="3429000"/>
            <a:ext cx="1484244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2A9FE8C7-EA58-463A-A22A-C66781C023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0883" y="1690331"/>
            <a:ext cx="1926582" cy="4114800"/>
          </a:xfrm>
          <a:prstGeom prst="roundRect">
            <a:avLst>
              <a:gd name="adj" fmla="val 4973"/>
            </a:avLst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6D449F-CC41-4982-9496-CFD0D57A2448}"/>
              </a:ext>
            </a:extLst>
          </p:cNvPr>
          <p:cNvSpPr txBox="1"/>
          <p:nvPr/>
        </p:nvSpPr>
        <p:spPr>
          <a:xfrm>
            <a:off x="7777937" y="6308209"/>
            <a:ext cx="3844220" cy="369332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&gt; library(</a:t>
            </a:r>
            <a:r>
              <a:rPr lang="en-US" dirty="0" err="1">
                <a:solidFill>
                  <a:schemeClr val="bg1"/>
                </a:solidFill>
              </a:rPr>
              <a:t>tidyverse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89668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841E9-2AAA-4D25-844A-B0A4CADB7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Power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11B594-6020-428A-BCE0-124141A96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39" y="2107097"/>
            <a:ext cx="4883283" cy="2275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2AA190-3F70-456A-B07E-D098A40EE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980" y="2030361"/>
            <a:ext cx="4677707" cy="24288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052852-CC92-407F-8F60-D99A018C43BF}"/>
              </a:ext>
            </a:extLst>
          </p:cNvPr>
          <p:cNvSpPr txBox="1"/>
          <p:nvPr/>
        </p:nvSpPr>
        <p:spPr>
          <a:xfrm>
            <a:off x="7777937" y="6308209"/>
            <a:ext cx="3844220" cy="369332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&gt; library(</a:t>
            </a:r>
            <a:r>
              <a:rPr lang="en-US" dirty="0" err="1">
                <a:solidFill>
                  <a:schemeClr val="bg1"/>
                </a:solidFill>
              </a:rPr>
              <a:t>pwr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76131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91381-555E-411B-A060-FF943BF6C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62244-011D-4672-8BE3-0EE89AD1B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835" y="1737462"/>
            <a:ext cx="11357113" cy="4161205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006699"/>
                </a:solidFill>
                <a:effectLst/>
                <a:latin typeface="Roboto" panose="02000000000000000000" pitchFamily="2" charset="0"/>
                <a:hlinkClick r:id="rId2" tooltip="R for applied epidemiology and public health"/>
              </a:rPr>
              <a:t>The Epidemiologist R Handbook</a:t>
            </a:r>
            <a:r>
              <a:rPr lang="en-US" sz="3200" b="0" i="0" dirty="0">
                <a:effectLst/>
                <a:latin typeface="Roboto" panose="02000000000000000000" pitchFamily="2" charset="0"/>
              </a:rPr>
              <a:t> - R for applied epidemiology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dirty="0">
                <a:hlinkClick r:id="rId3"/>
              </a:rPr>
              <a:t>https://rladiessydney.org/courses/ryouwithme/01-basicbasics-0/</a:t>
            </a:r>
            <a:endParaRPr lang="en-US" sz="3200" dirty="0"/>
          </a:p>
          <a:p>
            <a:r>
              <a:rPr lang="en-US" sz="3200" dirty="0">
                <a:hlinkClick r:id="rId4"/>
              </a:rPr>
              <a:t>https://riffomonas.org/generalR/</a:t>
            </a:r>
            <a:r>
              <a:rPr lang="en-US" sz="3200" dirty="0"/>
              <a:t> </a:t>
            </a:r>
          </a:p>
          <a:p>
            <a:r>
              <a:rPr lang="en-US" sz="3200" dirty="0">
                <a:hlinkClick r:id="rId5"/>
              </a:rPr>
              <a:t>Mutate and </a:t>
            </a:r>
            <a:r>
              <a:rPr lang="en-US" sz="3200" dirty="0" err="1">
                <a:hlinkClick r:id="rId5"/>
              </a:rPr>
              <a:t>ifelse</a:t>
            </a:r>
            <a:endParaRPr lang="en-US" sz="3200" dirty="0"/>
          </a:p>
          <a:p>
            <a:r>
              <a:rPr lang="en-US" sz="3200" b="0" i="0" u="none" strike="noStrike" dirty="0">
                <a:solidFill>
                  <a:srgbClr val="006699"/>
                </a:solidFill>
                <a:effectLst/>
                <a:latin typeface="Roboto" panose="02000000000000000000" pitchFamily="2" charset="0"/>
                <a:hlinkClick r:id="rId6" tooltip="Reviews best practices for data management and cleaning."/>
              </a:rPr>
              <a:t>CDC Managing Data Workbook</a:t>
            </a:r>
            <a:endParaRPr lang="en-US" sz="3200" dirty="0"/>
          </a:p>
          <a:p>
            <a:r>
              <a:rPr lang="en-US" sz="3200" b="0" i="0" u="none" strike="noStrike" dirty="0">
                <a:solidFill>
                  <a:srgbClr val="006699"/>
                </a:solidFill>
                <a:effectLst/>
                <a:latin typeface="Roboto" panose="02000000000000000000" pitchFamily="2" charset="0"/>
                <a:hlinkClick r:id="rId7" tooltip="Training resources focused on outbreak response, health emergencies and humanitarian crises."/>
              </a:rPr>
              <a:t>RECON Learn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</a:t>
            </a:r>
            <a:endParaRPr lang="en-US" sz="3200" b="0" i="0" dirty="0">
              <a:effectLst/>
              <a:latin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1ABDAD-9AEA-47A9-B398-5C60B20FBD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2838" y="4944770"/>
            <a:ext cx="5723388" cy="19077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E31C71-86CD-4E93-9A41-5A5B1B9E4C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18283" y="2730246"/>
            <a:ext cx="1907796" cy="190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73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90789-EA67-4D60-9F86-DDE7BD1C2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AB126-A7A9-48AF-9740-81DE6F224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/>
              <a:t>Welcome! Who am I?</a:t>
            </a:r>
          </a:p>
          <a:p>
            <a:r>
              <a:rPr lang="en-US" sz="4000" dirty="0"/>
              <a:t>How do I use R in my current work?</a:t>
            </a:r>
          </a:p>
          <a:p>
            <a:pPr lvl="1"/>
            <a:r>
              <a:rPr lang="en-US" sz="3600" dirty="0"/>
              <a:t>Why use R instead of Excel?</a:t>
            </a:r>
          </a:p>
          <a:p>
            <a:r>
              <a:rPr lang="en-US" sz="4000" dirty="0"/>
              <a:t>3 Examples:</a:t>
            </a:r>
          </a:p>
          <a:p>
            <a:pPr lvl="1"/>
            <a:r>
              <a:rPr lang="en-US" sz="3600" dirty="0"/>
              <a:t>Grouping Aggregate Data</a:t>
            </a:r>
          </a:p>
          <a:p>
            <a:pPr lvl="1"/>
            <a:r>
              <a:rPr lang="en-US" sz="3600" dirty="0"/>
              <a:t>Pre-Post Analysis</a:t>
            </a:r>
          </a:p>
          <a:p>
            <a:pPr lvl="1"/>
            <a:r>
              <a:rPr lang="en-US" sz="3600" dirty="0"/>
              <a:t>Power Analysis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793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0AB00-5A7A-4270-9A3B-586135C04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Who am I?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A6B8C-3786-4C1A-84C8-25552BD4F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01" y="1859815"/>
            <a:ext cx="1652179" cy="16515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E46854-0628-4C3A-A899-B41270165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837" y="1964406"/>
            <a:ext cx="1408922" cy="14089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83CD9F-DB0F-426F-9CEF-2DD37E795F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43" t="22129" r="5582" b="34993"/>
          <a:stretch/>
        </p:blipFill>
        <p:spPr>
          <a:xfrm>
            <a:off x="4615919" y="2021822"/>
            <a:ext cx="2463281" cy="12129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ED1294-0BA0-4BE3-933E-16D4475349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6586" y="2286275"/>
            <a:ext cx="2490112" cy="7985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22A9ED-83CC-4C58-BA0E-44BDA3F4AD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4084" y="2213826"/>
            <a:ext cx="1814415" cy="9434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42DBE5-08B3-4B83-8DFD-EEFBFABC8A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8548" y="5323177"/>
            <a:ext cx="1325563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86B180-B0B7-42F5-A3D3-A351BE8BE6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246" r="3484" b="5937"/>
          <a:stretch/>
        </p:blipFill>
        <p:spPr>
          <a:xfrm>
            <a:off x="6892943" y="5527839"/>
            <a:ext cx="1325564" cy="81882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AFB86F5-CB81-4DA9-9031-83A98359BA34}"/>
              </a:ext>
            </a:extLst>
          </p:cNvPr>
          <p:cNvSpPr txBox="1">
            <a:spLocks/>
          </p:cNvSpPr>
          <p:nvPr/>
        </p:nvSpPr>
        <p:spPr>
          <a:xfrm>
            <a:off x="93805" y="3647047"/>
            <a:ext cx="2013358" cy="3094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B.S. Biology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4F5D72-D30A-4DC7-988B-00FA5FCFAE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89943" y="5470530"/>
            <a:ext cx="1953509" cy="109396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876F3A56-CB99-491E-85D4-C27D540E3195}"/>
              </a:ext>
            </a:extLst>
          </p:cNvPr>
          <p:cNvSpPr txBox="1">
            <a:spLocks/>
          </p:cNvSpPr>
          <p:nvPr/>
        </p:nvSpPr>
        <p:spPr>
          <a:xfrm>
            <a:off x="2049940" y="3647046"/>
            <a:ext cx="2013358" cy="3094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M.P.H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C3C54B4-99AE-4B63-8E08-C04DAF69C6B4}"/>
              </a:ext>
            </a:extLst>
          </p:cNvPr>
          <p:cNvSpPr txBox="1">
            <a:spLocks/>
          </p:cNvSpPr>
          <p:nvPr/>
        </p:nvSpPr>
        <p:spPr>
          <a:xfrm>
            <a:off x="4556434" y="3531414"/>
            <a:ext cx="2611773" cy="10144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Molecular Epidemiology Ph.D.</a:t>
            </a:r>
            <a:endParaRPr lang="en-US" sz="240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01EE116-BA3E-49D9-B783-D1F8F9003F99}"/>
              </a:ext>
            </a:extLst>
          </p:cNvPr>
          <p:cNvSpPr txBox="1">
            <a:spLocks/>
          </p:cNvSpPr>
          <p:nvPr/>
        </p:nvSpPr>
        <p:spPr>
          <a:xfrm>
            <a:off x="7376586" y="3556033"/>
            <a:ext cx="2611773" cy="4332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Associate Director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42DAA82-38D4-48AB-9466-07631FC0049C}"/>
              </a:ext>
            </a:extLst>
          </p:cNvPr>
          <p:cNvSpPr txBox="1">
            <a:spLocks/>
          </p:cNvSpPr>
          <p:nvPr/>
        </p:nvSpPr>
        <p:spPr>
          <a:xfrm>
            <a:off x="10196738" y="3531414"/>
            <a:ext cx="1910853" cy="4332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Senior Project Coordinator</a:t>
            </a:r>
          </a:p>
        </p:txBody>
      </p:sp>
      <p:pic>
        <p:nvPicPr>
          <p:cNvPr id="1026" name="Picture 2" descr="pepfar - Explore | Facebook">
            <a:extLst>
              <a:ext uri="{FF2B5EF4-FFF2-40B4-BE49-F238E27FC236}">
                <a16:creationId xmlns:a16="http://schemas.microsoft.com/office/drawing/2014/main" id="{0B4BBD32-9EDA-48F9-853B-33BEF5319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145" y="5410628"/>
            <a:ext cx="1789914" cy="115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499DFF6-8764-4C2F-A7F2-E3B84932BEDA}"/>
              </a:ext>
            </a:extLst>
          </p:cNvPr>
          <p:cNvSpPr txBox="1"/>
          <p:nvPr/>
        </p:nvSpPr>
        <p:spPr>
          <a:xfrm>
            <a:off x="3138042" y="4490753"/>
            <a:ext cx="59540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Epidemiologist!</a:t>
            </a:r>
          </a:p>
        </p:txBody>
      </p:sp>
    </p:spTree>
    <p:extLst>
      <p:ext uri="{BB962C8B-B14F-4D97-AF65-F5344CB8AC3E}">
        <p14:creationId xmlns:p14="http://schemas.microsoft.com/office/powerpoint/2010/main" val="2096784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440AE-F983-4DE6-87E3-B5B2373F0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6A478-8B1D-4878-8FA9-699E15C9B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2473"/>
            <a:ext cx="10515600" cy="379449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This presentation was prepared in my personal capacity. The opinions expressed here are my own and do not reflect the view of any current or previous employers or funders.</a:t>
            </a:r>
          </a:p>
        </p:txBody>
      </p:sp>
    </p:spTree>
    <p:extLst>
      <p:ext uri="{BB962C8B-B14F-4D97-AF65-F5344CB8AC3E}">
        <p14:creationId xmlns:p14="http://schemas.microsoft.com/office/powerpoint/2010/main" val="16412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09072-B636-4BA1-9540-C37904165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an Epidemiologist?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EFCC0-FDEC-41A8-8158-8BB32A33F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181" y="1996579"/>
            <a:ext cx="5444455" cy="37022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Epidemiology is the study of the </a:t>
            </a:r>
            <a:r>
              <a:rPr lang="en-US" sz="3200" i="1" dirty="0">
                <a:solidFill>
                  <a:srgbClr val="00B0F0"/>
                </a:solidFill>
              </a:rPr>
              <a:t>distribution</a:t>
            </a:r>
            <a:r>
              <a:rPr lang="en-US" sz="3200" dirty="0"/>
              <a:t> and </a:t>
            </a:r>
            <a:r>
              <a:rPr lang="en-US" sz="3200" i="1" dirty="0">
                <a:solidFill>
                  <a:srgbClr val="00B0F0"/>
                </a:solidFill>
              </a:rPr>
              <a:t>determinants</a:t>
            </a:r>
            <a:r>
              <a:rPr lang="en-US" sz="3200" dirty="0"/>
              <a:t> of </a:t>
            </a:r>
            <a:r>
              <a:rPr lang="en-US" sz="3200" i="1" dirty="0">
                <a:solidFill>
                  <a:srgbClr val="00B0F0"/>
                </a:solidFill>
              </a:rPr>
              <a:t>health-related states</a:t>
            </a:r>
            <a:r>
              <a:rPr lang="en-US" sz="3200" dirty="0"/>
              <a:t> or events in specified </a:t>
            </a:r>
            <a:r>
              <a:rPr lang="en-US" sz="3200" b="1" i="1" dirty="0">
                <a:solidFill>
                  <a:srgbClr val="00B0F0"/>
                </a:solidFill>
              </a:rPr>
              <a:t>populations</a:t>
            </a:r>
            <a:r>
              <a:rPr lang="en-US" sz="3200" dirty="0"/>
              <a:t>, and the </a:t>
            </a:r>
            <a:r>
              <a:rPr lang="en-US" sz="3200" i="1" dirty="0">
                <a:solidFill>
                  <a:srgbClr val="00B0F0"/>
                </a:solidFill>
              </a:rPr>
              <a:t>application</a:t>
            </a:r>
            <a:r>
              <a:rPr lang="en-US" sz="3200" dirty="0"/>
              <a:t> of this study to the control of health problems.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3492FE-9AA9-4E24-A5FF-68EB8D21B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717" y="1311301"/>
            <a:ext cx="3627102" cy="518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12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68301-7D98-4986-AFBF-9B706BF53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do I use/have I used R?</a:t>
            </a:r>
          </a:p>
        </p:txBody>
      </p:sp>
      <p:pic>
        <p:nvPicPr>
          <p:cNvPr id="2050" name="Picture 2" descr="Scandinavian Airlines (SAS) Logo Vector">
            <a:extLst>
              <a:ext uri="{FF2B5EF4-FFF2-40B4-BE49-F238E27FC236}">
                <a16:creationId xmlns:a16="http://schemas.microsoft.com/office/drawing/2014/main" id="{E20A0B97-54BF-4731-814E-F8D12725B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05" y="1253173"/>
            <a:ext cx="1686012" cy="168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AD65AC-732B-4836-A58D-0F4654B51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882" y="2225138"/>
            <a:ext cx="1843030" cy="14280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0AD2D4-1F23-4169-8207-8926B87E7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1351" y="3372264"/>
            <a:ext cx="2639227" cy="3047453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073441D-F547-4099-9882-D4A395434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567568" y="1472567"/>
            <a:ext cx="1550239" cy="179560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6D362EC-299E-4B6E-86AA-40F68AF4A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039" y="1690688"/>
            <a:ext cx="2041417" cy="236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90AB4D-39C5-4B94-ACD3-E10782EAF0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3829" y="677915"/>
            <a:ext cx="1952277" cy="22612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12819F-5ACC-4ED9-A5D9-19F534EE88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0502" y="4025631"/>
            <a:ext cx="1842045" cy="21335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875CEE1-C122-42CC-BCD3-DDC784D981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763" y="5197386"/>
            <a:ext cx="4706007" cy="12574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28A3DE5-E563-4461-AB3F-509191DAF3F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429" t="15780" r="10571" b="24653"/>
          <a:stretch/>
        </p:blipFill>
        <p:spPr>
          <a:xfrm>
            <a:off x="942405" y="3674270"/>
            <a:ext cx="1640791" cy="122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97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9ABF4-AAD6-4B17-A75F-6E77A23B4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812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982924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F241-F7CE-461A-8BBC-D3518002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Grouping Aggregate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CFAEB8-5E16-4285-AC0D-48283DCD4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69" y="2125167"/>
            <a:ext cx="4133711" cy="33995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30FBD2-3298-4AB7-ADD1-58453F67A99C}"/>
              </a:ext>
            </a:extLst>
          </p:cNvPr>
          <p:cNvSpPr txBox="1"/>
          <p:nvPr/>
        </p:nvSpPr>
        <p:spPr>
          <a:xfrm>
            <a:off x="7963467" y="1506022"/>
            <a:ext cx="3844220" cy="369332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&gt; library(summarytools)</a:t>
            </a:r>
          </a:p>
        </p:txBody>
      </p:sp>
    </p:spTree>
    <p:extLst>
      <p:ext uri="{BB962C8B-B14F-4D97-AF65-F5344CB8AC3E}">
        <p14:creationId xmlns:p14="http://schemas.microsoft.com/office/powerpoint/2010/main" val="3348010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F241-F7CE-461A-8BBC-D3518002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Grouping Aggregate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CFAEB8-5E16-4285-AC0D-48283DCD41E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1166069" y="2125167"/>
            <a:ext cx="4133711" cy="33995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D95109-49FE-45E3-842E-E958303D1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549" y="2676940"/>
            <a:ext cx="6326424" cy="3604590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30FBD2-3298-4AB7-ADD1-58453F67A99C}"/>
              </a:ext>
            </a:extLst>
          </p:cNvPr>
          <p:cNvSpPr txBox="1"/>
          <p:nvPr/>
        </p:nvSpPr>
        <p:spPr>
          <a:xfrm>
            <a:off x="7963467" y="1506022"/>
            <a:ext cx="3844220" cy="369332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&gt; library(summarytools)</a:t>
            </a:r>
          </a:p>
        </p:txBody>
      </p:sp>
    </p:spTree>
    <p:extLst>
      <p:ext uri="{BB962C8B-B14F-4D97-AF65-F5344CB8AC3E}">
        <p14:creationId xmlns:p14="http://schemas.microsoft.com/office/powerpoint/2010/main" val="3442051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657</TotalTime>
  <Words>217</Words>
  <Application>Microsoft Office PowerPoint</Application>
  <PresentationFormat>Widescreen</PresentationFormat>
  <Paragraphs>38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Roboto</vt:lpstr>
      <vt:lpstr>Trebuchet MS</vt:lpstr>
      <vt:lpstr>Office Theme</vt:lpstr>
      <vt:lpstr>PowerPoint Presentation</vt:lpstr>
      <vt:lpstr>Outline</vt:lpstr>
      <vt:lpstr>Who am I?</vt:lpstr>
      <vt:lpstr>Disclaimer</vt:lpstr>
      <vt:lpstr>What is an Epidemiologist?</vt:lpstr>
      <vt:lpstr>How do I use/have I used R?</vt:lpstr>
      <vt:lpstr>Examples</vt:lpstr>
      <vt:lpstr>Grouping Aggregate Data</vt:lpstr>
      <vt:lpstr>Grouping Aggregate Data</vt:lpstr>
      <vt:lpstr>Grouping Aggregate Data</vt:lpstr>
      <vt:lpstr>Pre-Post Analysis</vt:lpstr>
      <vt:lpstr>Power Analysis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Brianna Lindsay</dc:creator>
  <cp:lastModifiedBy>Brianna Lindsay</cp:lastModifiedBy>
  <cp:revision>1</cp:revision>
  <dcterms:created xsi:type="dcterms:W3CDTF">2022-03-11T08:30:23Z</dcterms:created>
  <dcterms:modified xsi:type="dcterms:W3CDTF">2022-03-11T19:27:30Z</dcterms:modified>
</cp:coreProperties>
</file>